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0" r:id="rId19"/>
    <p:sldId id="273" r:id="rId20"/>
    <p:sldId id="274" r:id="rId21"/>
    <p:sldId id="283" r:id="rId22"/>
    <p:sldId id="275" r:id="rId23"/>
    <p:sldId id="286" r:id="rId24"/>
    <p:sldId id="287" r:id="rId25"/>
    <p:sldId id="278" r:id="rId26"/>
    <p:sldId id="279" r:id="rId27"/>
    <p:sldId id="280" r:id="rId28"/>
  </p:sldIdLst>
  <p:sldSz cx="12192000" cy="6858000"/>
  <p:notesSz cx="6858000" cy="9144000"/>
  <p:custDataLst>
    <p:tags r:id="rId3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28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ags" Target="tags/tag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>
        <a:xfrm rot="5400000">
          <a:off x="-202287" y="205628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>
        <a:xfrm rot="5400000">
          <a:off x="4449464" y="-3485454"/>
          <a:ext cx="877500" cy="785205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>
        <a:xfrm rot="5400000">
          <a:off x="-196651" y="1346079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>
        <a:xfrm rot="5400000">
          <a:off x="4440834" y="-2342447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>
        <a:xfrm rot="5400000">
          <a:off x="-202287" y="2507702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>
        <a:xfrm rot="5400000">
          <a:off x="4440834" y="-1191411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485" y="204042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474023"/>
        <a:ext cx="944932" cy="404970"/>
      </dsp:txXfrm>
    </dsp:sp>
    <dsp:sp modelId="{F4F37616-13A7-4C4B-A6BF-B2037F05EA13}">
      <dsp:nvSpPr>
        <dsp:cNvPr id="0" name=""/>
        <dsp:cNvSpPr/>
      </dsp:nvSpPr>
      <dsp:spPr>
        <a:xfrm rot="5400000">
          <a:off x="4449495" y="-3486351"/>
          <a:ext cx="878358" cy="7851129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sp:txBody>
      <dsp:txXfrm rot="-5400000">
        <a:off x="963110" y="42912"/>
        <a:ext cx="7808251" cy="792602"/>
      </dsp:txXfrm>
    </dsp:sp>
    <dsp:sp modelId="{9CB26786-8939-4337-ADE2-536B00DB4CDA}">
      <dsp:nvSpPr>
        <dsp:cNvPr id="0" name=""/>
        <dsp:cNvSpPr/>
      </dsp:nvSpPr>
      <dsp:spPr>
        <a:xfrm rot="5400000">
          <a:off x="-196844" y="1345607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5641" y="1615588"/>
        <a:ext cx="944932" cy="404970"/>
      </dsp:txXfrm>
    </dsp:sp>
    <dsp:sp modelId="{58CF2045-56E8-4739-9360-EA687E449A09}">
      <dsp:nvSpPr>
        <dsp:cNvPr id="0" name=""/>
        <dsp:cNvSpPr/>
      </dsp:nvSpPr>
      <dsp:spPr>
        <a:xfrm rot="5400000">
          <a:off x="4440867" y="-2342216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sp:txBody>
      <dsp:txXfrm rot="-5400000">
        <a:off x="944932" y="1196552"/>
        <a:ext cx="7826474" cy="791770"/>
      </dsp:txXfrm>
    </dsp:sp>
    <dsp:sp modelId="{133A7965-BBC5-3140-9B0C-52678B00F133}">
      <dsp:nvSpPr>
        <dsp:cNvPr id="0" name=""/>
        <dsp:cNvSpPr/>
      </dsp:nvSpPr>
      <dsp:spPr>
        <a:xfrm rot="5400000">
          <a:off x="-202485" y="2508366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2778347"/>
        <a:ext cx="944932" cy="404970"/>
      </dsp:txXfrm>
    </dsp:sp>
    <dsp:sp modelId="{AF2C3005-3688-FE48-B084-64C32C1E3172}">
      <dsp:nvSpPr>
        <dsp:cNvPr id="0" name=""/>
        <dsp:cNvSpPr/>
      </dsp:nvSpPr>
      <dsp:spPr>
        <a:xfrm rot="5400000">
          <a:off x="4440867" y="-1190054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kern="12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944932" y="2348714"/>
        <a:ext cx="7826474" cy="791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3E99BC-49E5-41E9-83F8-B376E2843ABC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212EC5-1A30-46EC-AA3A-971CABFE75D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18DB824-E97D-4042-ADE3-2FAFE2D4782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4764C8-2B88-448E-AA23-3F660A226F1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516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69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F0C220A-FBFB-4C7A-84AF-DA479CC0CE6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903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020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9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230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90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707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9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15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9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4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1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Layout" Target="../slideLayouts/slideLayout25.xml"/><Relationship Id="rId5" Type="http://schemas.microsoft.com/office/2007/relationships/media" Target="../media/media3.mp4"/><Relationship Id="rId10" Type="http://schemas.openxmlformats.org/officeDocument/2006/relationships/image" Target="../media/image32.png"/><Relationship Id="rId4" Type="http://schemas.microsoft.com/office/2007/relationships/media" Target="../media/media2.mov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Layout" Target="../slideLayouts/slideLayout25.xml"/><Relationship Id="rId5" Type="http://schemas.microsoft.com/office/2007/relationships/media" Target="../media/media6.mp4"/><Relationship Id="rId10" Type="http://schemas.openxmlformats.org/officeDocument/2006/relationships/image" Target="../media/image35.png"/><Relationship Id="rId4" Type="http://schemas.microsoft.com/office/2007/relationships/media" Target="../media/media5.mp4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google/maps-apis/" TargetMode="External"/><Relationship Id="rId2" Type="http://schemas.openxmlformats.org/officeDocument/2006/relationships/hyperlink" Target="http://silentsai.blogspot.com/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4836000" y="90900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1F76FAE9-723D-AA4B-9DA3-C2949973AD2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072EA88-3792-AC44-AC47-E48C7E356F38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992A112-3F4A-A44A-B2A4-C817D20F785F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2" name="Grafik 191"/>
          <p:cNvPicPr/>
          <p:nvPr/>
        </p:nvPicPr>
        <p:blipFill>
          <a:blip r:embed="rId2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6E0B8FF1-1EE1-1844-BAFF-97E6614143E0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5B3D3B5-AEC2-6F48-A716-3FAD37300A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7067FC9-5EFC-254F-9387-2F1740DBF5A5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1AA611F-345A-9640-8C22-304DDCDDE72E}"/>
              </a:ext>
            </a:extLst>
          </p:cNvPr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938306" y="4602600"/>
              <a:ext cx="1801814" cy="536867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5680" cy="44892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2808078" y="474912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lang="en-US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 Main Tasks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14" name="Diagram1">
            <a:extLst>
              <a:ext uri="{FF2B5EF4-FFF2-40B4-BE49-F238E27FC236}">
                <a16:creationId xmlns:a16="http://schemas.microsoft.com/office/drawing/2014/main" id="{93AB5221-72ED-1242-844D-CB3E6FB72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50523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/>
            <p:cNvPicPr/>
            <p:nvPr/>
          </p:nvPicPr>
          <p:blipFill>
            <a:blip r:embed="rId2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/>
            <p:cNvPicPr/>
            <p:nvPr/>
          </p:nvPicPr>
          <p:blipFill>
            <a:blip r:embed="rId3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/>
            <p:cNvPicPr/>
            <p:nvPr/>
          </p:nvPicPr>
          <p:blipFill>
            <a:blip r:embed="rId4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/>
            <p:cNvPicPr/>
            <p:nvPr/>
          </p:nvPicPr>
          <p:blipFill>
            <a:blip r:embed="rId5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/>
            <p:cNvPicPr/>
            <p:nvPr/>
          </p:nvPicPr>
          <p:blipFill>
            <a:blip r:embed="rId6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7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Simulation 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15" name="Grafik 8"/>
          <p:cNvPicPr/>
          <p:nvPr/>
        </p:nvPicPr>
        <p:blipFill>
          <a:blip r:embed="rId2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Grafik 315"/>
          <p:cNvPicPr/>
          <p:nvPr/>
        </p:nvPicPr>
        <p:blipFill>
          <a:blip r:embed="rId3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7.2 </a:t>
            </a:r>
            <a:r>
              <a:rPr lang="en-US" sz="2000" b="1" spc="-1" dirty="0">
                <a:solidFill>
                  <a:srgbClr val="FFFFFF"/>
                </a:solidFill>
              </a:rPr>
              <a:t>Determination: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Driving mode &amp; Min. Distance to Reference Points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2" name="Grafik 12"/>
          <p:cNvPicPr/>
          <p:nvPr/>
        </p:nvPicPr>
        <p:blipFill>
          <a:blip r:embed="rId2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526CB3-DE2B-7848-80E3-A08EB0B18084}"/>
              </a:ext>
            </a:extLst>
          </p:cNvPr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Driving mode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360" y="5662080"/>
              <a:ext cx="649800" cy="46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21" name="Grafik 2"/>
          <p:cNvPicPr/>
          <p:nvPr/>
        </p:nvPicPr>
        <p:blipFill>
          <a:blip r:embed="rId2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8AA326E-6D3A-0C46-9FF8-0D882CD6BFDF}"/>
              </a:ext>
            </a:extLst>
          </p:cNvPr>
          <p:cNvGrpSpPr/>
          <p:nvPr/>
        </p:nvGrpSpPr>
        <p:grpSpPr>
          <a:xfrm>
            <a:off x="6993240" y="2256120"/>
            <a:ext cx="4469040" cy="4122000"/>
            <a:chOff x="6993240" y="2256120"/>
            <a:chExt cx="4469040" cy="4122000"/>
          </a:xfrm>
        </p:grpSpPr>
        <p:pic>
          <p:nvPicPr>
            <p:cNvPr id="323" name="Grafik 11"/>
            <p:cNvPicPr/>
            <p:nvPr/>
          </p:nvPicPr>
          <p:blipFill>
            <a:blip r:embed="rId3"/>
            <a:stretch/>
          </p:blipFill>
          <p:spPr>
            <a:xfrm>
              <a:off x="6993240" y="225612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67756" y="4462127"/>
              <a:ext cx="24840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lang="en-US" sz="1800" b="0" strike="noStrike" spc="-1" dirty="0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lang="en-US" sz="1800" b="0" strike="noStrike" spc="-1" dirty="0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&amp; Test</a:t>
            </a:r>
            <a:endParaRPr lang="en-US" sz="2000" spc="-1" dirty="0"/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34" name="Grafik 4"/>
          <p:cNvPicPr/>
          <p:nvPr/>
        </p:nvPicPr>
        <p:blipFill>
          <a:blip r:embed="rId2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/>
          <p:cNvPicPr/>
          <p:nvPr/>
        </p:nvPicPr>
        <p:blipFill>
          <a:blip r:embed="rId3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/>
          <p:cNvPicPr/>
          <p:nvPr/>
        </p:nvPicPr>
        <p:blipFill>
          <a:blip r:embed="rId4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lang="en-US" sz="1800" b="0" strike="noStrike" spc="-1" dirty="0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38" name="Grafik 11"/>
          <p:cNvPicPr/>
          <p:nvPr/>
        </p:nvPicPr>
        <p:blipFill>
          <a:blip r:embed="rId5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AF28619-6E30-4A74-B736-50DA87C3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0" y="1003262"/>
            <a:ext cx="8425235" cy="5418666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Implementation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492CE6-8E1D-4107-9245-F45C760190AD}"/>
              </a:ext>
            </a:extLst>
          </p:cNvPr>
          <p:cNvSpPr txBox="1"/>
          <p:nvPr/>
        </p:nvSpPr>
        <p:spPr>
          <a:xfrm>
            <a:off x="201434" y="3436609"/>
            <a:ext cx="26904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Vmax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maximum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minimum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calculated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 to reach the intersection in the remaining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1110D-8A51-486E-B4B5-1AC60050921F}"/>
              </a:ext>
            </a:extLst>
          </p:cNvPr>
          <p:cNvSpPr txBox="1"/>
          <p:nvPr/>
        </p:nvSpPr>
        <p:spPr>
          <a:xfrm>
            <a:off x="3986762" y="4135249"/>
            <a:ext cx="405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[1]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30C6B4-BE67-4048-932C-CEAC209249B9}"/>
              </a:ext>
            </a:extLst>
          </p:cNvPr>
          <p:cNvSpPr txBox="1"/>
          <p:nvPr/>
        </p:nvSpPr>
        <p:spPr>
          <a:xfrm>
            <a:off x="4018356" y="517825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[2]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61CEFE-E3C8-48B4-9A08-AE239B38AB56}"/>
              </a:ext>
            </a:extLst>
          </p:cNvPr>
          <p:cNvSpPr txBox="1"/>
          <p:nvPr/>
        </p:nvSpPr>
        <p:spPr>
          <a:xfrm>
            <a:off x="6300716" y="6047525"/>
            <a:ext cx="444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[3]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410682-B440-4363-AF37-130B78A5397C}"/>
              </a:ext>
            </a:extLst>
          </p:cNvPr>
          <p:cNvSpPr txBox="1"/>
          <p:nvPr/>
        </p:nvSpPr>
        <p:spPr>
          <a:xfrm>
            <a:off x="11347597" y="408306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[6]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0B6875-A440-4683-8285-B12B1F35BA9A}"/>
              </a:ext>
            </a:extLst>
          </p:cNvPr>
          <p:cNvSpPr txBox="1"/>
          <p:nvPr/>
        </p:nvSpPr>
        <p:spPr>
          <a:xfrm>
            <a:off x="11347596" y="5150810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[5]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89B0BF-5D02-4CB4-9C8D-F795D5B5C1B9}"/>
              </a:ext>
            </a:extLst>
          </p:cNvPr>
          <p:cNvSpPr txBox="1"/>
          <p:nvPr/>
        </p:nvSpPr>
        <p:spPr>
          <a:xfrm>
            <a:off x="9074877" y="6047525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[4]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93A260-864A-4764-8C0E-8840C43F0EED}"/>
              </a:ext>
            </a:extLst>
          </p:cNvPr>
          <p:cNvGrpSpPr/>
          <p:nvPr/>
        </p:nvGrpSpPr>
        <p:grpSpPr>
          <a:xfrm>
            <a:off x="201434" y="1548944"/>
            <a:ext cx="4740315" cy="912198"/>
            <a:chOff x="164890" y="1548944"/>
            <a:chExt cx="4740315" cy="912198"/>
          </a:xfrm>
        </p:grpSpPr>
        <p:grpSp>
          <p:nvGrpSpPr>
            <p:cNvPr id="13" name="Gruppieren 20">
              <a:extLst>
                <a:ext uri="{FF2B5EF4-FFF2-40B4-BE49-F238E27FC236}">
                  <a16:creationId xmlns:a16="http://schemas.microsoft.com/office/drawing/2014/main" id="{F6CEAA7E-7C77-4EC2-9FB8-1551AF3DF7E7}"/>
                </a:ext>
              </a:extLst>
            </p:cNvPr>
            <p:cNvGrpSpPr/>
            <p:nvPr/>
          </p:nvGrpSpPr>
          <p:grpSpPr>
            <a:xfrm>
              <a:off x="164890" y="1548944"/>
              <a:ext cx="4548359" cy="391367"/>
              <a:chOff x="1002902" y="2984156"/>
              <a:chExt cx="5422198" cy="444844"/>
            </a:xfrm>
          </p:grpSpPr>
          <p:sp>
            <p:nvSpPr>
              <p:cNvPr id="14" name="Rechteck 3">
                <a:extLst>
                  <a:ext uri="{FF2B5EF4-FFF2-40B4-BE49-F238E27FC236}">
                    <a16:creationId xmlns:a16="http://schemas.microsoft.com/office/drawing/2014/main" id="{CDA1A1BE-F3DC-4D05-AFE5-3ADCF5729EB2}"/>
                  </a:ext>
                </a:extLst>
              </p:cNvPr>
              <p:cNvSpPr/>
              <p:nvPr/>
            </p:nvSpPr>
            <p:spPr>
              <a:xfrm>
                <a:off x="1002902" y="2984156"/>
                <a:ext cx="2779310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Stop</a:t>
                </a:r>
              </a:p>
            </p:txBody>
          </p:sp>
          <p:sp>
            <p:nvSpPr>
              <p:cNvPr id="15" name="Rechteck 9">
                <a:extLst>
                  <a:ext uri="{FF2B5EF4-FFF2-40B4-BE49-F238E27FC236}">
                    <a16:creationId xmlns:a16="http://schemas.microsoft.com/office/drawing/2014/main" id="{9F175113-AC4E-4429-952C-91CD7BD34EA9}"/>
                  </a:ext>
                </a:extLst>
              </p:cNvPr>
              <p:cNvSpPr/>
              <p:nvPr/>
            </p:nvSpPr>
            <p:spPr>
              <a:xfrm>
                <a:off x="3782213" y="2984156"/>
                <a:ext cx="598573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Pre</a:t>
                </a:r>
              </a:p>
            </p:txBody>
          </p:sp>
          <p:sp>
            <p:nvSpPr>
              <p:cNvPr id="16" name="Rechteck 10">
                <a:extLst>
                  <a:ext uri="{FF2B5EF4-FFF2-40B4-BE49-F238E27FC236}">
                    <a16:creationId xmlns:a16="http://schemas.microsoft.com/office/drawing/2014/main" id="{10E5FEA1-03E0-49D0-B2CA-D857FE9D22EE}"/>
                  </a:ext>
                </a:extLst>
              </p:cNvPr>
              <p:cNvSpPr/>
              <p:nvPr/>
            </p:nvSpPr>
            <p:spPr>
              <a:xfrm>
                <a:off x="4380786" y="2984156"/>
                <a:ext cx="1278196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Move</a:t>
                </a:r>
              </a:p>
            </p:txBody>
          </p:sp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51F1EE5F-C7A3-45AE-A0BE-955C3FE3CA33}"/>
                  </a:ext>
                </a:extLst>
              </p:cNvPr>
              <p:cNvSpPr/>
              <p:nvPr/>
            </p:nvSpPr>
            <p:spPr>
              <a:xfrm>
                <a:off x="5658981" y="2984156"/>
                <a:ext cx="766119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Clear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7585D8-CA9F-4103-8A9D-82581D20B2F8}"/>
                </a:ext>
              </a:extLst>
            </p:cNvPr>
            <p:cNvSpPr txBox="1"/>
            <p:nvPr/>
          </p:nvSpPr>
          <p:spPr>
            <a:xfrm>
              <a:off x="4500044" y="2199532"/>
              <a:ext cx="4051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[1]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B4BC3D-961E-4B8C-A354-AE5BAC39DEF3}"/>
                </a:ext>
              </a:extLst>
            </p:cNvPr>
            <p:cNvSpPr txBox="1"/>
            <p:nvPr/>
          </p:nvSpPr>
          <p:spPr>
            <a:xfrm>
              <a:off x="4087122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[2]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6B0E61-E3C4-4538-8531-6B0F8AC85C0B}"/>
                </a:ext>
              </a:extLst>
            </p:cNvPr>
            <p:cNvSpPr txBox="1"/>
            <p:nvPr/>
          </p:nvSpPr>
          <p:spPr>
            <a:xfrm>
              <a:off x="3067177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[3]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543EFB-9855-408F-9EAF-448923C9D366}"/>
                </a:ext>
              </a:extLst>
            </p:cNvPr>
            <p:cNvSpPr txBox="1"/>
            <p:nvPr/>
          </p:nvSpPr>
          <p:spPr>
            <a:xfrm>
              <a:off x="20143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[6]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BCF6B97-AA1A-4B90-ACCB-473CC2ED1E81}"/>
                </a:ext>
              </a:extLst>
            </p:cNvPr>
            <p:cNvSpPr txBox="1"/>
            <p:nvPr/>
          </p:nvSpPr>
          <p:spPr>
            <a:xfrm>
              <a:off x="145981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[5]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034F47-5D60-4730-94AA-A76AF5230122}"/>
                </a:ext>
              </a:extLst>
            </p:cNvPr>
            <p:cNvSpPr txBox="1"/>
            <p:nvPr/>
          </p:nvSpPr>
          <p:spPr>
            <a:xfrm>
              <a:off x="2618408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[4]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2F5474A-8B70-47D7-9E32-890CC8F4F25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72420" y="1940312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8A23C00-380A-434A-AB76-2650AF13E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088" y="1940311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16088C1-EC5A-4175-BC9F-B7A9A2D5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3602" y="1939336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D0B3E6B-2385-4CB5-8AA6-BB146987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451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F3E9CBE-F685-4627-B54D-B58BCA79F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07" y="1944787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05C7AE7-CC26-4B19-AFB2-C14009656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152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Main Tasks (Implementation, Simulation and Test)</a:t>
            </a: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lang="en-US" sz="1800" b="0" strike="noStrike" spc="-1" dirty="0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For example: the route of car with Speed 3X: around 45 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705" y="1563093"/>
            <a:ext cx="5564590" cy="4349880"/>
          </a:xfrm>
          <a:prstGeom prst="rect">
            <a:avLst/>
          </a:prstGeom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 Simulation with Emulator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80922A6-A047-CD42-A0D5-891AFCD258E1}"/>
              </a:ext>
            </a:extLst>
          </p:cNvPr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4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r1">
            <a:hlinkClick r:id="" action="ppaction://media"/>
            <a:extLst>
              <a:ext uri="{FF2B5EF4-FFF2-40B4-BE49-F238E27FC236}">
                <a16:creationId xmlns:a16="http://schemas.microsoft.com/office/drawing/2014/main" id="{EE0B2EB0-608C-48E0-855B-A6982666D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8000" y="1789079"/>
            <a:ext cx="2385660" cy="4902974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576347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No.1: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4019285" y="811813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No.2: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  <a:r>
              <a:rPr lang="en-US" sz="1200" spc="-1" dirty="0">
                <a:solidFill>
                  <a:srgbClr val="000000"/>
                </a:solidFill>
                <a:latin typeface="Arial"/>
              </a:rPr>
              <a:t>, need to speed up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8339873" y="811813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No.3: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car 2">
            <a:hlinkClick r:id="" action="ppaction://media"/>
            <a:extLst>
              <a:ext uri="{FF2B5EF4-FFF2-40B4-BE49-F238E27FC236}">
                <a16:creationId xmlns:a16="http://schemas.microsoft.com/office/drawing/2014/main" id="{6C67D5B6-F73A-462F-AF44-5E43DC7D862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5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15071" y="1791972"/>
            <a:ext cx="2420712" cy="4975012"/>
          </a:xfrm>
          <a:prstGeom prst="rect">
            <a:avLst/>
          </a:prstGeom>
        </p:spPr>
      </p:pic>
      <p:pic>
        <p:nvPicPr>
          <p:cNvPr id="2" name="car5">
            <a:hlinkClick r:id="" action="ppaction://media"/>
            <a:extLst>
              <a:ext uri="{FF2B5EF4-FFF2-40B4-BE49-F238E27FC236}">
                <a16:creationId xmlns:a16="http://schemas.microsoft.com/office/drawing/2014/main" id="{2817377F-73FC-43A6-9DAE-DB3D88900E6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0367" end="46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1951" y="1791974"/>
            <a:ext cx="2420711" cy="497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r 3">
            <a:hlinkClick r:id="" action="ppaction://media"/>
            <a:extLst>
              <a:ext uri="{FF2B5EF4-FFF2-40B4-BE49-F238E27FC236}">
                <a16:creationId xmlns:a16="http://schemas.microsoft.com/office/drawing/2014/main" id="{E7F8F2E7-2502-4F72-B2A7-4BD47CDB89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6420" y="1797826"/>
            <a:ext cx="2420712" cy="4975012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672" y="656498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64800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No.4: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Very long time to wait for green (just stop)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79856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No.6: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car-4">
            <a:hlinkClick r:id="" action="ppaction://media"/>
            <a:extLst>
              <a:ext uri="{FF2B5EF4-FFF2-40B4-BE49-F238E27FC236}">
                <a16:creationId xmlns:a16="http://schemas.microsoft.com/office/drawing/2014/main" id="{39745789-A366-4A11-A563-ABDE6BB3C1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67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98560" y="1797826"/>
            <a:ext cx="2420712" cy="4975012"/>
          </a:xfrm>
          <a:prstGeom prst="rect">
            <a:avLst/>
          </a:prstGeom>
        </p:spPr>
      </p:pic>
      <p:sp>
        <p:nvSpPr>
          <p:cNvPr id="14" name="CustomShape 5">
            <a:extLst>
              <a:ext uri="{FF2B5EF4-FFF2-40B4-BE49-F238E27FC236}">
                <a16:creationId xmlns:a16="http://schemas.microsoft.com/office/drawing/2014/main" id="{0BF7C6A9-11D9-4601-90F7-0BC00E3D06EC}"/>
              </a:ext>
            </a:extLst>
          </p:cNvPr>
          <p:cNvSpPr/>
          <p:nvPr/>
        </p:nvSpPr>
        <p:spPr>
          <a:xfrm>
            <a:off x="4289832" y="817667"/>
            <a:ext cx="3526028" cy="107209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5000" lnSpcReduction="10000"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No.5: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Still a little</a:t>
            </a: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time to wait for green (slow down)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6" name="屏幕录制 15">
            <a:hlinkClick r:id="" action="ppaction://media"/>
            <a:extLst>
              <a:ext uri="{FF2B5EF4-FFF2-40B4-BE49-F238E27FC236}">
                <a16:creationId xmlns:a16="http://schemas.microsoft.com/office/drawing/2014/main" id="{D57933F2-1E7C-496A-92A3-A9A86FFD40C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4612" end="10424.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58958" y="1775212"/>
            <a:ext cx="2739652" cy="49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8. Milestones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70" name="Grafik 1"/>
          <p:cNvPicPr/>
          <p:nvPr/>
        </p:nvPicPr>
        <p:blipFill>
          <a:blip r:embed="rId2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9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Licenses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59"/>
            <a:ext cx="11147760" cy="340373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http://silentsai.blogspot.com/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pc="-1" dirty="0">
                <a:solidFill>
                  <a:srgbClr val="000000"/>
                </a:solidFill>
              </a:rPr>
              <a:t>Google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SDK </a:t>
            </a:r>
            <a:r>
              <a:rPr lang="de-DE" spc="-1" dirty="0" err="1">
                <a:solidFill>
                  <a:srgbClr val="000000"/>
                </a:solidFill>
              </a:rPr>
              <a:t>for</a:t>
            </a:r>
            <a:r>
              <a:rPr lang="de-DE" spc="-1" dirty="0">
                <a:solidFill>
                  <a:srgbClr val="000000"/>
                </a:solidFill>
              </a:rPr>
              <a:t> Android (API-Key </a:t>
            </a:r>
            <a:r>
              <a:rPr lang="de-DE" spc="-1" dirty="0" err="1">
                <a:solidFill>
                  <a:srgbClr val="000000"/>
                </a:solidFill>
              </a:rPr>
              <a:t>apply</a:t>
            </a:r>
            <a:r>
              <a:rPr lang="de-DE" spc="-1" dirty="0">
                <a:solidFill>
                  <a:srgbClr val="000000"/>
                </a:solidFill>
              </a:rPr>
              <a:t>)</a:t>
            </a:r>
            <a:r>
              <a:rPr lang="en-US" spc="-1" dirty="0">
                <a:solidFill>
                  <a:srgbClr val="000000"/>
                </a:solidFill>
              </a:rPr>
              <a:t>:</a:t>
            </a: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   </a:t>
            </a:r>
            <a:r>
              <a:rPr lang="en-US" spc="-1" dirty="0">
                <a:solidFill>
                  <a:srgbClr val="000000"/>
                </a:solidFill>
                <a:latin typeface="Arial"/>
                <a:hlinkClick r:id="rId3"/>
              </a:rPr>
              <a:t>https://console.cloud.google.com/google/maps-apis/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br>
              <a:rPr lang="en-US" spc="-1" dirty="0">
                <a:solidFill>
                  <a:srgbClr val="000000"/>
                </a:solidFill>
                <a:latin typeface="Arial"/>
              </a:rPr>
            </a:br>
            <a:br>
              <a:rPr spc="-1" dirty="0">
                <a:solidFill>
                  <a:srgbClr val="000000"/>
                </a:solidFill>
                <a:latin typeface="Arial"/>
              </a:rPr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pic>
                <p:nvPicPr>
                  <p:cNvPr id="152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62EF2772-29D7-7840-968D-F699483304CE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CF93296-3E9D-1146-A081-791CEFEC77FF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39FF58B-4914-6241-A1D5-FB22E1566939}"/>
              </a:ext>
            </a:extLst>
          </p:cNvPr>
          <p:cNvSpPr/>
          <p:nvPr/>
        </p:nvSpPr>
        <p:spPr>
          <a:xfrm>
            <a:off x="941585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Java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ED9B2E8-F132-FF49-B868-10A0568E0919}"/>
              </a:ext>
            </a:extLst>
          </p:cNvPr>
          <p:cNvSpPr/>
          <p:nvPr/>
        </p:nvSpPr>
        <p:spPr>
          <a:xfrm>
            <a:off x="4829432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XML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2FBFA9FC-FF86-0241-91E1-DDCEBA04E2EA}"/>
              </a:ext>
            </a:extLst>
          </p:cNvPr>
          <p:cNvSpPr/>
          <p:nvPr/>
        </p:nvSpPr>
        <p:spPr>
          <a:xfrm>
            <a:off x="8652872" y="3585930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Class</a:t>
            </a:r>
          </a:p>
          <a:p>
            <a:pPr algn="ctr"/>
            <a:r>
              <a:rPr lang="de-DE" b="1" dirty="0" err="1"/>
              <a:t>Architecture</a:t>
            </a:r>
            <a:endParaRPr lang="de-DE" b="1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99C270E-DA6E-6540-AFE8-6A72CE37CD3E}"/>
              </a:ext>
            </a:extLst>
          </p:cNvPr>
          <p:cNvSpPr/>
          <p:nvPr/>
        </p:nvSpPr>
        <p:spPr>
          <a:xfrm>
            <a:off x="4829432" y="1713002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Application</a:t>
            </a:r>
            <a:endParaRPr lang="de-DE" b="1" dirty="0"/>
          </a:p>
        </p:txBody>
      </p: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2BBBF24-6DD2-5246-8EF3-830671DCF2B5}"/>
              </a:ext>
            </a:extLst>
          </p:cNvPr>
          <p:cNvCxnSpPr>
            <a:stCxn id="18" idx="1"/>
            <a:endCxn id="5" idx="0"/>
          </p:cNvCxnSpPr>
          <p:nvPr/>
        </p:nvCxnSpPr>
        <p:spPr>
          <a:xfrm rot="10800000" flipV="1">
            <a:off x="2208154" y="2114597"/>
            <a:ext cx="2621279" cy="1471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winkelte Verbindung 8">
            <a:extLst>
              <a:ext uri="{FF2B5EF4-FFF2-40B4-BE49-F238E27FC236}">
                <a16:creationId xmlns:a16="http://schemas.microsoft.com/office/drawing/2014/main" id="{D62C1B5C-EB41-564B-B6EC-892E162870BD}"/>
              </a:ext>
            </a:extLst>
          </p:cNvPr>
          <p:cNvCxnSpPr>
            <a:stCxn id="18" idx="3"/>
            <a:endCxn id="17" idx="0"/>
          </p:cNvCxnSpPr>
          <p:nvPr/>
        </p:nvCxnSpPr>
        <p:spPr>
          <a:xfrm>
            <a:off x="7362567" y="2114597"/>
            <a:ext cx="2556873" cy="14713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0932E0F-5557-9043-92FE-9CE31EFDD810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>
            <a:off x="6096000" y="2516191"/>
            <a:ext cx="0" cy="106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50671B3-89FE-4C47-9121-A6EBFC9EA621}"/>
              </a:ext>
            </a:extLst>
          </p:cNvPr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C978658-FB01-8F4E-A123-0856945CAE48}"/>
              </a:ext>
            </a:extLst>
          </p:cNvPr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3CC3431D-C9B5-8A4B-9E61-6048BDD4962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B3AE5DA-4296-2B4A-A3E1-D7684799A167}"/>
              </a:ext>
            </a:extLst>
          </p:cNvPr>
          <p:cNvSpPr/>
          <p:nvPr/>
        </p:nvSpPr>
        <p:spPr>
          <a:xfrm>
            <a:off x="5044440" y="1717545"/>
            <a:ext cx="210312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TrafficMonitor</a:t>
            </a:r>
            <a:endParaRPr lang="de-DE" b="1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29CA688-0A63-744A-AB9B-8CBE66C2E7C1}"/>
              </a:ext>
            </a:extLst>
          </p:cNvPr>
          <p:cNvSpPr/>
          <p:nvPr/>
        </p:nvSpPr>
        <p:spPr>
          <a:xfrm>
            <a:off x="484385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Notification</a:t>
            </a:r>
            <a:endParaRPr lang="de-DE" b="1" dirty="0"/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6107732-BC34-784C-B94D-4D19B338DA5A}"/>
              </a:ext>
            </a:extLst>
          </p:cNvPr>
          <p:cNvSpPr/>
          <p:nvPr/>
        </p:nvSpPr>
        <p:spPr>
          <a:xfrm>
            <a:off x="3557571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Location</a:t>
            </a:r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7562CE95-6841-454F-BAD7-8FC4C6494390}"/>
              </a:ext>
            </a:extLst>
          </p:cNvPr>
          <p:cNvSpPr/>
          <p:nvPr/>
        </p:nvSpPr>
        <p:spPr>
          <a:xfrm>
            <a:off x="6630757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Shared</a:t>
            </a:r>
            <a:endParaRPr lang="de-DE" b="1" dirty="0"/>
          </a:p>
          <a:p>
            <a:pPr algn="ctr"/>
            <a:r>
              <a:rPr lang="de-DE" b="1" dirty="0" err="1"/>
              <a:t>Preferences</a:t>
            </a:r>
            <a:endParaRPr lang="de-DE" b="1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B982959-46D2-D749-A6BA-AF149D67947A}"/>
              </a:ext>
            </a:extLst>
          </p:cNvPr>
          <p:cNvSpPr/>
          <p:nvPr/>
        </p:nvSpPr>
        <p:spPr>
          <a:xfrm>
            <a:off x="9703943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Other Features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see</a:t>
            </a:r>
            <a:r>
              <a:rPr lang="de-DE" b="1" dirty="0"/>
              <a:t> </a:t>
            </a:r>
            <a:r>
              <a:rPr lang="de-DE" b="1" dirty="0" err="1"/>
              <a:t>slide</a:t>
            </a:r>
            <a:r>
              <a:rPr lang="de-DE" b="1" dirty="0"/>
              <a:t> 8)</a:t>
            </a:r>
          </a:p>
        </p:txBody>
      </p:sp>
      <p:cxnSp>
        <p:nvCxnSpPr>
          <p:cNvPr id="3" name="Gewinkelte Verbindung 2">
            <a:extLst>
              <a:ext uri="{FF2B5EF4-FFF2-40B4-BE49-F238E27FC236}">
                <a16:creationId xmlns:a16="http://schemas.microsoft.com/office/drawing/2014/main" id="{6B1F1AE9-67F5-CF4A-A172-BCF03775161D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rot="10800000" flipV="1">
            <a:off x="1490226" y="2119140"/>
            <a:ext cx="3554215" cy="1816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3667867E-C72F-354C-8513-D03541EB47A8}"/>
              </a:ext>
            </a:extLst>
          </p:cNvPr>
          <p:cNvCxnSpPr>
            <a:stCxn id="12" idx="3"/>
            <a:endCxn id="16" idx="0"/>
          </p:cNvCxnSpPr>
          <p:nvPr/>
        </p:nvCxnSpPr>
        <p:spPr>
          <a:xfrm>
            <a:off x="7147560" y="2119140"/>
            <a:ext cx="3562223" cy="18165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90D18A32-BEE3-5648-A3D2-EAA739CAF91E}"/>
              </a:ext>
            </a:extLst>
          </p:cNvPr>
          <p:cNvCxnSpPr>
            <a:endCxn id="14" idx="0"/>
          </p:cNvCxnSpPr>
          <p:nvPr/>
        </p:nvCxnSpPr>
        <p:spPr>
          <a:xfrm rot="5400000">
            <a:off x="4370777" y="2713369"/>
            <a:ext cx="1414938" cy="1029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17">
            <a:extLst>
              <a:ext uri="{FF2B5EF4-FFF2-40B4-BE49-F238E27FC236}">
                <a16:creationId xmlns:a16="http://schemas.microsoft.com/office/drawing/2014/main" id="{E960CAC5-CED1-7A4C-A110-F075D7231371}"/>
              </a:ext>
            </a:extLst>
          </p:cNvPr>
          <p:cNvCxnSpPr>
            <a:endCxn id="15" idx="0"/>
          </p:cNvCxnSpPr>
          <p:nvPr/>
        </p:nvCxnSpPr>
        <p:spPr>
          <a:xfrm rot="16200000" flipH="1">
            <a:off x="6409305" y="2708379"/>
            <a:ext cx="1414938" cy="1039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74" name="Grafik 173"/>
          <p:cNvPicPr/>
          <p:nvPr/>
        </p:nvPicPr>
        <p:blipFill>
          <a:blip r:embed="rId2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/>
          <p:cNvPicPr/>
          <p:nvPr/>
        </p:nvPicPr>
        <p:blipFill>
          <a:blip r:embed="rId3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6934D611-31F8-7C46-858E-C4001B5803F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5DFA774-E37C-FA4C-B961-1E536FC5759C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69F3946D-D2C7-3340-9721-9AA11A6AED6D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rafik 4"/>
          <p:cNvPicPr/>
          <p:nvPr/>
        </p:nvPicPr>
        <p:blipFill>
          <a:blip r:embed="rId2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Grafik 179"/>
          <p:cNvPicPr/>
          <p:nvPr/>
        </p:nvPicPr>
        <p:blipFill>
          <a:blip r:embed="rId3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F43185B4-6AC1-964E-8281-B0C0492C579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912B712-60C7-F842-9AE7-7DE43178A6B5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5B62033-636E-5A40-B9CB-02F44F6D37A0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Grafik 182"/>
          <p:cNvPicPr/>
          <p:nvPr/>
        </p:nvPicPr>
        <p:blipFill>
          <a:blip r:embed="rId2"/>
          <a:stretch/>
        </p:blipFill>
        <p:spPr>
          <a:xfrm>
            <a:off x="1305360" y="11887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Grafik 183"/>
          <p:cNvPicPr/>
          <p:nvPr/>
        </p:nvPicPr>
        <p:blipFill>
          <a:blip r:embed="rId3"/>
          <a:stretch/>
        </p:blipFill>
        <p:spPr>
          <a:xfrm>
            <a:off x="7970400" y="1189080"/>
            <a:ext cx="252000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D1751E7E-B5D1-3C4A-A166-203632480678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22A62F-2BF0-9C48-A84F-EB503D0F3D6B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9C1EB71-6F97-C14A-92B8-E2F297360C54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Grafik 186"/>
          <p:cNvPicPr/>
          <p:nvPr/>
        </p:nvPicPr>
        <p:blipFill>
          <a:blip r:embed="rId2"/>
          <a:stretch/>
        </p:blipFill>
        <p:spPr>
          <a:xfrm>
            <a:off x="7970400" y="1192320"/>
            <a:ext cx="252000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30536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275121DB-70DD-6646-963A-0A0D11DD797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48C2D8-FE0F-DE40-A1FB-2795407FEE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1922D70-8B9E-BC41-BFA5-3DF7FA1210DC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ceb5b023-2f7f-453b-ad45-75de5a61c3f4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1026</Words>
  <Application>Microsoft Macintosh PowerPoint</Application>
  <PresentationFormat>Breitbild</PresentationFormat>
  <Paragraphs>298</Paragraphs>
  <Slides>25</Slides>
  <Notes>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StarSymbol</vt:lpstr>
      <vt:lpstr>Arial</vt:lpstr>
      <vt:lpstr>Symbol</vt:lpstr>
      <vt:lpstr>Times New Roman</vt:lpstr>
      <vt:lpstr>Wingdings</vt:lpstr>
      <vt:lpstr>Office Theme</vt:lpstr>
      <vt:lpstr>Office Theme</vt:lpstr>
      <vt:lpstr>1_Office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Mu Yuanheng</cp:lastModifiedBy>
  <cp:revision>279</cp:revision>
  <dcterms:created xsi:type="dcterms:W3CDTF">2020-11-16T12:50:28Z</dcterms:created>
  <dcterms:modified xsi:type="dcterms:W3CDTF">2021-02-10T10:45:36Z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